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99CD31-2696-4BA0-BDBB-185E19182914}" v="21" dt="2020-01-17T12:15:14.7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microsoft.com/office/2015/10/relationships/revisionInfo" Target="revisionInfo.xml" Id="rId8" /><Relationship Type="http://schemas.openxmlformats.org/officeDocument/2006/relationships/presProps" Target="presProps.xml" Id="rId3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tableStyles" Target="tableStyles.xml" Id="rId6" /><Relationship Type="http://schemas.openxmlformats.org/officeDocument/2006/relationships/theme" Target="theme/theme1.xml" Id="rId5" /><Relationship Type="http://schemas.openxmlformats.org/officeDocument/2006/relationships/viewProps" Target="viewProps.xml" Id="rId4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picture containing person, screenshot, indoor, electronics&#10;&#10;Description generated with very high confidence">
            <a:extLst>
              <a:ext uri="{FF2B5EF4-FFF2-40B4-BE49-F238E27FC236}">
                <a16:creationId xmlns:a16="http://schemas.microsoft.com/office/drawing/2014/main" id="{9859270F-A18A-464A-9890-2583428F78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61" t="10513" r="2026" b="18462"/>
          <a:stretch/>
        </p:blipFill>
        <p:spPr>
          <a:xfrm>
            <a:off x="80513" y="-965242"/>
            <a:ext cx="12262178" cy="820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14</cp:revision>
  <dcterms:created xsi:type="dcterms:W3CDTF">2020-01-17T12:11:02Z</dcterms:created>
  <dcterms:modified xsi:type="dcterms:W3CDTF">2020-01-17T12:15:16Z</dcterms:modified>
</cp:coreProperties>
</file>